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12192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hkW4JsluRMtfsC//cudWYR3bgp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46" y="3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6905625" y="0"/>
            <a:ext cx="5283200" cy="34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51438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8951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76643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62906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30545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43695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48963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7178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14260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65474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72272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0170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4962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5089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 txBox="1"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6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6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6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ftr" idx="11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dt" idx="10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 txBox="1"/>
          <p:nvPr/>
        </p:nvSpPr>
        <p:spPr>
          <a:xfrm>
            <a:off x="2732249" y="213392"/>
            <a:ext cx="7419234" cy="1021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12700" marR="508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Министерство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науки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и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высшего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образования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Российской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Федерации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endParaRPr lang="ru-RU" sz="1200" b="1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700" marR="508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Федеральное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государственное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бюджетное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образовательное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учреждение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высшего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образования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181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«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Московский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государственный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технический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35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университет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имени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Н.Э.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Баумана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87680" marR="478790" lvl="0" indent="-1270" algn="ctr" rtl="0">
              <a:lnSpc>
                <a:spcPct val="105500"/>
              </a:lnSpc>
              <a:spcBef>
                <a:spcPts val="25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национальный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исследовательский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университет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)» (МГТУ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им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Н.Э. </a:t>
            </a:r>
            <a:r>
              <a:rPr lang="en-US" sz="1200" b="1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Баумана</a:t>
            </a:r>
            <a:r>
              <a:rPr lang="en-US" sz="1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12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" name="Google Shape;48;p1"/>
          <p:cNvSpPr/>
          <p:nvPr/>
        </p:nvSpPr>
        <p:spPr>
          <a:xfrm>
            <a:off x="1367155" y="1340123"/>
            <a:ext cx="9457690" cy="52069"/>
          </a:xfrm>
          <a:custGeom>
            <a:avLst/>
            <a:gdLst/>
            <a:ahLst/>
            <a:cxnLst/>
            <a:rect l="l" t="t" r="r" b="b"/>
            <a:pathLst>
              <a:path w="9457690" h="52069" extrusionOk="0">
                <a:moveTo>
                  <a:pt x="9457563" y="43586"/>
                </a:moveTo>
                <a:lnTo>
                  <a:pt x="0" y="43586"/>
                </a:lnTo>
                <a:lnTo>
                  <a:pt x="0" y="51828"/>
                </a:lnTo>
                <a:lnTo>
                  <a:pt x="9457563" y="51828"/>
                </a:lnTo>
                <a:lnTo>
                  <a:pt x="9457563" y="43586"/>
                </a:lnTo>
                <a:close/>
              </a:path>
              <a:path w="9457690" h="52069" extrusionOk="0">
                <a:moveTo>
                  <a:pt x="9457563" y="0"/>
                </a:moveTo>
                <a:lnTo>
                  <a:pt x="0" y="0"/>
                </a:lnTo>
                <a:lnTo>
                  <a:pt x="0" y="35318"/>
                </a:lnTo>
                <a:lnTo>
                  <a:pt x="9457563" y="35318"/>
                </a:lnTo>
                <a:lnTo>
                  <a:pt x="945756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"/>
          <p:cNvSpPr txBox="1"/>
          <p:nvPr/>
        </p:nvSpPr>
        <p:spPr>
          <a:xfrm>
            <a:off x="1548550" y="1579505"/>
            <a:ext cx="1102841" cy="219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ФАКУЛЬТЕТ</a:t>
            </a:r>
            <a:endParaRPr sz="135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0" name="Google Shape;50;p1"/>
          <p:cNvSpPr txBox="1"/>
          <p:nvPr/>
        </p:nvSpPr>
        <p:spPr>
          <a:xfrm>
            <a:off x="3007296" y="1579505"/>
            <a:ext cx="7361577" cy="22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150" rIns="0" bIns="0" anchor="t" anchorCtr="0">
            <a:spAutoFit/>
          </a:bodyPr>
          <a:lstStyle/>
          <a:p>
            <a:pPr marL="24765" marR="233045" lvl="0" indent="0" algn="l" rtl="0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 u="sng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ИНФОРМАТИКА, ИСКУССТВЕННЫЙ ИНТЕЛЛЕКТ И СИСТЕМЫ УПРАВЛЕНИЯ </a:t>
            </a:r>
            <a:r>
              <a:rPr lang="en-US" sz="1350" u="sng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(ИУ)</a:t>
            </a:r>
            <a:endParaRPr sz="135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" name="Google Shape;51;p1"/>
          <p:cNvSpPr txBox="1"/>
          <p:nvPr/>
        </p:nvSpPr>
        <p:spPr>
          <a:xfrm>
            <a:off x="1560107" y="2035562"/>
            <a:ext cx="921545" cy="219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КАФЕДРА</a:t>
            </a:r>
            <a:endParaRPr sz="135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2552700" y="3399891"/>
            <a:ext cx="7086599" cy="651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60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«</a:t>
            </a:r>
            <a:r>
              <a:rPr lang="ru-RU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УСТРОЙСТВО ВИЗУАЛЬНОЙ ИНДИКАЦИИ ТЕМПЕРАТУРЫ В ПОМЕЩЕНИИ</a:t>
            </a:r>
            <a:r>
              <a:rPr lang="en-US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»</a:t>
            </a:r>
            <a:endParaRPr sz="20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" name="Google Shape;53;p1"/>
          <p:cNvSpPr txBox="1"/>
          <p:nvPr/>
        </p:nvSpPr>
        <p:spPr>
          <a:xfrm>
            <a:off x="6773129" y="4932633"/>
            <a:ext cx="4676034" cy="69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425" rIns="0" bIns="0" anchor="t" anchorCtr="0">
            <a:spAutoFit/>
          </a:bodyPr>
          <a:lstStyle/>
          <a:p>
            <a:pPr marL="67310" marR="5080" lvl="0" indent="-55244" algn="l" rtl="0">
              <a:lnSpc>
                <a:spcPct val="12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Студент</a:t>
            </a:r>
            <a:r>
              <a:rPr lang="ru-RU" sz="17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группы ИУ4-31М</a:t>
            </a:r>
            <a:r>
              <a:rPr lang="en-US" sz="17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ru-RU" sz="17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Кутаев К.С.</a:t>
            </a:r>
          </a:p>
          <a:p>
            <a:pPr marL="67310" marR="5080" lvl="0" indent="-55244" algn="l" rtl="0">
              <a:lnSpc>
                <a:spcPct val="12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Руководитель:		Орлов А.О.</a:t>
            </a:r>
            <a:endParaRPr sz="17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5472296" y="6345172"/>
            <a:ext cx="1152998" cy="30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08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Москва</a:t>
            </a:r>
            <a:r>
              <a:rPr lang="ru-RU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2023 г.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50;p1">
            <a:extLst>
              <a:ext uri="{FF2B5EF4-FFF2-40B4-BE49-F238E27FC236}">
                <a16:creationId xmlns:a16="http://schemas.microsoft.com/office/drawing/2014/main" id="{0DA242B2-351F-418C-A79F-F8FF9E20C980}"/>
              </a:ext>
            </a:extLst>
          </p:cNvPr>
          <p:cNvSpPr txBox="1"/>
          <p:nvPr/>
        </p:nvSpPr>
        <p:spPr>
          <a:xfrm>
            <a:off x="3007295" y="2038937"/>
            <a:ext cx="7938128" cy="22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150" rIns="0" bIns="0" anchor="t" anchorCtr="0">
            <a:spAutoFit/>
          </a:bodyPr>
          <a:lstStyle/>
          <a:p>
            <a:pPr marL="24765" marR="233045" lvl="0" indent="0" algn="l" rtl="0">
              <a:lnSpc>
                <a:spcPct val="1006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 u="sng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ПРОЕКТИРОВАНИЕ И ТЕХНОЛОГИЯ ПРОИЗВОДСТВА ЭЛЕКТРОННОЙ АППАРАТУРЫ </a:t>
            </a:r>
            <a:r>
              <a:rPr lang="en-US" sz="1350" u="sng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(ИУ</a:t>
            </a:r>
            <a:r>
              <a:rPr lang="ru-RU" sz="1350" u="sng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lang="en-US" sz="1350" u="sng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135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6" name="Picture 2" descr="Векторный герб МГТУ имени Н. Э. Баумана — Abali.ru">
            <a:extLst>
              <a:ext uri="{FF2B5EF4-FFF2-40B4-BE49-F238E27FC236}">
                <a16:creationId xmlns:a16="http://schemas.microsoft.com/office/drawing/2014/main" id="{3CE4A13C-7819-4A85-860C-E3BC710A0C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120" y="69632"/>
            <a:ext cx="1006532" cy="1188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Google Shape;52;p1">
            <a:extLst>
              <a:ext uri="{FF2B5EF4-FFF2-40B4-BE49-F238E27FC236}">
                <a16:creationId xmlns:a16="http://schemas.microsoft.com/office/drawing/2014/main" id="{665632C3-E0C5-4D50-9D1F-93F64AC15542}"/>
              </a:ext>
            </a:extLst>
          </p:cNvPr>
          <p:cNvSpPr txBox="1"/>
          <p:nvPr/>
        </p:nvSpPr>
        <p:spPr>
          <a:xfrm>
            <a:off x="2552700" y="3029491"/>
            <a:ext cx="7086599" cy="312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6025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Курсовой проект на тему</a:t>
            </a:r>
            <a:endParaRPr sz="2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906A85-619B-4C22-9ACC-F4197623C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304" y="0"/>
            <a:ext cx="9709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753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C7DE50-2AE0-4ABA-8680-4C13741F7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57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559FE2-CD74-4811-93A6-01EC984BD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301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D198C3-F506-49CE-B2B6-44D1E09A8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8861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A29233-3810-41EC-BDD9-96264458B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683" y="0"/>
            <a:ext cx="48466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166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D6D9EF-956B-498E-8BBC-48F9BCDD2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019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4C590C-FA62-4632-9A52-56FFEA402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604" y="0"/>
            <a:ext cx="97007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227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6B36FA-DC95-4471-AF4A-005029E2C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34F44E-5FD7-4A19-8417-26718C46A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304" y="0"/>
            <a:ext cx="9709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232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8871F2-8DA9-46C1-9CB5-F9911BE17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72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26B7C7-C0C5-4451-9DA8-30E5AD0A7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367" y="0"/>
            <a:ext cx="4846633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1243FC-AD4D-4349-957F-B85335D932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0"/>
            <a:ext cx="48466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32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06349A-A160-407E-9C20-19B7969A7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621" y="0"/>
            <a:ext cx="9696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765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D0B480-8C52-4CA2-BD90-76475349C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69" y="0"/>
            <a:ext cx="97020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324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9E9E77-4C91-4BB7-8A9A-7920F426F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123" y="0"/>
            <a:ext cx="4846633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005165-A1B5-48DD-9CE6-B1E88EDC8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5756" y="0"/>
            <a:ext cx="48466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33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E0E0C6-3687-4AE3-96ED-EC1C39598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683" y="0"/>
            <a:ext cx="48466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392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97</Words>
  <Application>Microsoft Office PowerPoint</Application>
  <PresentationFormat>Widescreen</PresentationFormat>
  <Paragraphs>14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Kirill Kutaev</cp:lastModifiedBy>
  <cp:revision>7</cp:revision>
  <dcterms:created xsi:type="dcterms:W3CDTF">2023-05-23T15:50:04Z</dcterms:created>
  <dcterms:modified xsi:type="dcterms:W3CDTF">2023-12-20T15:06:58Z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2022-06-10T00:00:00Z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2023-05-23T00:00:00Z</vt:filetime>
  </property>
</Properties>
</file>